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GreenFuel Logistics Smart Fleet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Innovate Bootcamp GRC Final Exam - Comprehensive security framework for sustainable fleet operations and fuel card payment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88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Resilient Fleet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efficiency, service reliability, and sustainability leadership through secure technology.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risk assessment with targeted controls for critical threats and vulnerabilities.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1940"/>
            <a:ext cx="3076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3235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alignment with PCI-DSS, GDPR, Egyptian law, and ISO 27001 requirements.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 Factor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50907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training, awareness programs, and governance ensuring workforce becomes proactive defense layer.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049"/>
            <a:ext cx="674012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Mission &amp; Critical Services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472059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Mission Statement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5208627"/>
            <a:ext cx="3732728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GreenWatt Energy Solutions by delivering smart fleet management and secure fuel card payment services that optimize logistics operations and enable real-time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5414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8776" y="4720590"/>
            <a:ext cx="351960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Fleet Management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8776" y="5208627"/>
            <a:ext cx="373272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vehicle tracking, route optimization, and comprehensive telemetry services for operational efficiency.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610" y="4487228"/>
            <a:ext cx="4199573" cy="3121462"/>
          </a:xfrm>
          <a:prstGeom prst="roundRect">
            <a:avLst>
              <a:gd name="adj" fmla="val 303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972" y="4720590"/>
            <a:ext cx="365069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Payment 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972" y="5208627"/>
            <a:ext cx="373284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fuel card transactions with PCI-DSS compliance, protecting sensitive financial data across the fleet network.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9844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Objectives &amp; Strategic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fleet routes, reduce fuel consumption, and minimize downtime for cost savings and sustainability.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Service Reliability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24/7 availability of critical systems with real-time fleet monitoring for customer trust.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651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Security &amp; Compliance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 sensitive data under GDPR, PCI-DSS, and Egyptian Privacy Law for legal compliance.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260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Sustainability Leadership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carbon footprint through smart energy and transport practices for market leadership.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Growth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services across regions while maintaining secure, efficient infrastructure for revenue growth.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686"/>
            <a:ext cx="7468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Assessment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01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5×5 Risk Matrix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5825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Likelihood Scale: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Rare (1) to Almost Certain (5)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1246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Scale: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Insignificant (1) to Critical (5)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4234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Likelihood × Impact (1-25)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22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(1-6): Acceptable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144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 (7-12): Monitor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566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(13-19): Mitigate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6988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(20-25): Immediate 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2001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Appetite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56321" y="258258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risk appetite for operational disruptions, data breaches, and regulatory non-compliance due to safety-critical nature of fleet operations.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460117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tolerance for PCI-DSS violations, driver safety risks, or prolonged fleet downtime.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532924"/>
            <a:ext cx="4845129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Critical Risk Register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8299" y="1525905"/>
            <a:ext cx="243435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678299" y="2407444"/>
            <a:ext cx="2434352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Fuel Card Data Breach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8299" y="3129201"/>
            <a:ext cx="2434352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risk requiring PCI-DSS controls, tokenization, and encryption implementation.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54824" y="1525905"/>
            <a:ext cx="243435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16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60658" y="240744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Ransomware Attack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54824" y="2826425"/>
            <a:ext cx="2434352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risk targeting Windows Server 2016, mitigated through EDR and offline backups.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031349" y="1525905"/>
            <a:ext cx="243435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6031349" y="2407444"/>
            <a:ext cx="2434352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Misconfiguration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31349" y="3129201"/>
            <a:ext cx="2434352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IoT/DynamoDB exposure risk managed through CSPM and IAM hardening.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824" y="4853702"/>
            <a:ext cx="243435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3354824" y="5735241"/>
            <a:ext cx="2434352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Gateway Compromise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54824" y="6456998"/>
            <a:ext cx="2434352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Fleet telemetry manipulation risk controlled via VPN/mTLS and IDS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38996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Architecture Design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External Zone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Internet and third-party SaaS services with controlled access points.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DMZ Layer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Application Firewall and API Gateway for filtered request processing.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 Zone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Fleet Management System, Fuel Card Payment System, and Web Dashboard.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Zone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and DynamoDB with encrypted storage and access controls.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Zone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SOC/SIEM, IDS/IPS, and centralized monitoring infrastructure.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511" y="520065"/>
            <a:ext cx="7577495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Compliance Framework Alignment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511" y="1394222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4371" y="1417082"/>
            <a:ext cx="756047" cy="1391364"/>
          </a:xfrm>
          <a:prstGeom prst="roundRect">
            <a:avLst>
              <a:gd name="adj" fmla="val 6872"/>
            </a:avLst>
          </a:prstGeom>
          <a:solidFill>
            <a:srgbClr val="E1E1E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1935599"/>
            <a:ext cx="283488" cy="3543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9370" y="1606034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PCI-DSS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629370" y="2014657"/>
            <a:ext cx="683025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Mandatory for fuel card payment processing. Covers access control, encryption, vulnerability management, and monitoring requirements.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61511" y="3020258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84371" y="3043118"/>
            <a:ext cx="756047" cy="1391364"/>
          </a:xfrm>
          <a:prstGeom prst="roundRect">
            <a:avLst>
              <a:gd name="adj" fmla="val 6872"/>
            </a:avLst>
          </a:prstGeom>
          <a:solidFill>
            <a:srgbClr val="E1E1E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81" y="3561636"/>
            <a:ext cx="283488" cy="35433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29370" y="3232071"/>
            <a:ext cx="344435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GDPR &amp; Egyptian Law 151/2020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629370" y="3640693"/>
            <a:ext cx="683025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protection for EU and Egyptian drivers. Requires consent management, breach notification, and data subject rights.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1511" y="4646295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84371" y="4669155"/>
            <a:ext cx="756047" cy="1391364"/>
          </a:xfrm>
          <a:prstGeom prst="roundRect">
            <a:avLst>
              <a:gd name="adj" fmla="val 6872"/>
            </a:avLst>
          </a:prstGeom>
          <a:solidFill>
            <a:srgbClr val="E1E1E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81" y="5187672"/>
            <a:ext cx="283488" cy="35433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29370" y="4858107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ISO 27001:2022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629370" y="5266730"/>
            <a:ext cx="683025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Security Management System framework providing structured governance and continuous improvement.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61511" y="6272332"/>
            <a:ext cx="7820978" cy="1437084"/>
          </a:xfrm>
          <a:prstGeom prst="roundRect">
            <a:avLst>
              <a:gd name="adj" fmla="val 55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84371" y="6295192"/>
            <a:ext cx="756047" cy="1391364"/>
          </a:xfrm>
          <a:prstGeom prst="roundRect">
            <a:avLst>
              <a:gd name="adj" fmla="val 6872"/>
            </a:avLst>
          </a:prstGeom>
          <a:solidFill>
            <a:srgbClr val="E1E1EA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81" y="6813709"/>
            <a:ext cx="283488" cy="35433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629370" y="6484144"/>
            <a:ext cx="29397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Shared Responsibility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1629370" y="6892766"/>
            <a:ext cx="683025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security model where AWS secures infrastructure while GreenFuel secures data and configurations.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673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Vendor Risk Management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220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99980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Risk: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PCI DSS scope with cardholder data.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SOC 2 audits, tokenization, segregated payment zone.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64856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Cloud Services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Risk: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Misconfigurations and outages.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CloudTrail, GuardDuty, cross-region replication.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20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 Hardware Vendor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99980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Risk: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Supply chain attacks.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Firmware signing, secure boot, dual-vendor strategy.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MDM/EDR Provider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93619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 Risk: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Endpoint security dependency.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ISO 27001 certification, backup instances.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592812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Training &amp; Governance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3" y="2256592"/>
            <a:ext cx="536734" cy="5367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6504" y="2383988"/>
            <a:ext cx="2696647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Role-Specific Training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56504" y="2848094"/>
            <a:ext cx="6836093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programs for drivers, technical teams, and management covering cybersecurity hygiene, secure coding, and compliance awareness.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" y="4307562"/>
            <a:ext cx="536734" cy="5367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6504" y="4434959"/>
            <a:ext cx="282594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Awareness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56504" y="4899065"/>
            <a:ext cx="6836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phishing simulations, security newsletters, visual campaigns, and recognition programs to maintain vigilance.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3" y="6015157"/>
            <a:ext cx="536734" cy="5367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56504" y="6142553"/>
            <a:ext cx="271617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Governance Structure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56504" y="6606659"/>
            <a:ext cx="6836093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Security Steering Committee with monthly reviews, policy framework, and accountability measures integrated into performance reviews.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2025-09-25T10:52:55Z</dcterms:created>
  <dcterms:modified xsi:type="dcterms:W3CDTF">2025-09-25T10:52:55Z</dcterms:modified>
</cp:coreProperties>
</file>